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92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02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525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711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546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489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1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9226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531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063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9139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0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7FF81-AFB2-4F7C-9DED-73D2C9DA7B29}" type="datetimeFigureOut">
              <a:rPr lang="pt-BR" smtClean="0"/>
              <a:t>11/09/2016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CE544-DA11-4139-9442-B10046BCCE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917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314994" y="322218"/>
            <a:ext cx="68971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POÉTICAS CONCISAS</a:t>
            </a:r>
          </a:p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</a:t>
            </a:r>
            <a:r>
              <a:rPr lang="pt-BR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Creeley</a:t>
            </a:r>
            <a:r>
              <a:rPr lang="pt-BR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1926-2005</a:t>
            </a:r>
            <a:endParaRPr lang="pt-BR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Resultado de imagem para robert creel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59" y="1941544"/>
            <a:ext cx="3019992" cy="318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m para robert creele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2323" y="2484192"/>
            <a:ext cx="3236412" cy="327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m para robert creele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881517"/>
            <a:ext cx="3005184" cy="3664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9696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17713" y="322218"/>
            <a:ext cx="8673737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nossa tarefa será muito lúdica. 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Usando o </a:t>
            </a: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oogle Tradutor para o poema de </a:t>
            </a:r>
            <a:r>
              <a:rPr lang="pt-BR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Creeley</a:t>
            </a: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pt-BR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Palavras”, trago uma tradução literal, automática, e, com esse texto vocês vão </a:t>
            </a:r>
            <a:r>
              <a:rPr lang="pt-BR" sz="3600" b="1" dirty="0" err="1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transcriar</a:t>
            </a:r>
            <a:r>
              <a:rPr lang="pt-BR" sz="36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poema.</a:t>
            </a:r>
          </a:p>
          <a:p>
            <a:pPr algn="just"/>
            <a:endParaRPr lang="pt-B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Palavras</a:t>
            </a:r>
          </a:p>
          <a:p>
            <a:pPr algn="just"/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“Você sempre / comigo, / nunca há / um lugar separado //. Mas se / em distorcido/ local / não pode falar, // não indulgência / ou único medo / mas a língua / podre com</a:t>
            </a:r>
            <a:b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// tem um gosto - Há / a / memória de água, de / alimentação, de fome.// Algum dia / vontade</a:t>
            </a:r>
            <a:b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ser / este, em seguida, / a dizer // palavras como a / clara, fina / cinzas peneira, / como poeira, // a partir</a:t>
            </a:r>
            <a:b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lugar algum” (R. Creeley).</a:t>
            </a:r>
            <a:endParaRPr lang="pt-B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4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48343" y="383177"/>
            <a:ext cx="84560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São 25 versos, divididos em seis estrofes, dedicados ao tema “Palavras”; o conteúdo trata de uma reflexão sobre as próprias palavras e o que aconteceria se o poeta não pudesse dizê-las. </a:t>
            </a:r>
          </a:p>
          <a:p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versos são curtos  e quase sempre se completam no verso seguinte. </a:t>
            </a:r>
          </a:p>
          <a:p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nosso exercício, gostaria que os 25 versos fossem mantidos, independente da quantidade </a:t>
            </a:r>
            <a:r>
              <a:rPr lang="pt-BR" sz="24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estrofes.</a:t>
            </a:r>
            <a:endParaRPr lang="pt-B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030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61256" y="470263"/>
            <a:ext cx="8699863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Percebemos, com a haicai, que a tendência à concisão não é algo novo. O tempo todo, a poesia, em todas as suas formas, passa por transformações, e quando traçamos uma linha do tempo imaginária, isso fica muito claro. 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exemplo, na década de 1950, nos EUA, surgiu um poeta – Robert </a:t>
            </a:r>
            <a:r>
              <a:rPr lang="pt-BR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Creeley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cuja obra ficou conhecida como poética </a:t>
            </a:r>
            <a:r>
              <a:rPr lang="pt-BR" sz="4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residual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mínima. Na verdade, não havia uma forma rígida, mas prevalecia o objetivo de conseguir a maior expressividade com um mínimo de palavras. Alguns críticos falavam na “poesia lacônica de R. </a:t>
            </a:r>
            <a:r>
              <a:rPr lang="pt-BR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Creeley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 O próprio poeta dizia que seu estilo guardava profunda relação com seu temperamento, com o fato de ter crescido numa fazenda onde a escassez de conversas era uma espécie de acordo tácito.</a:t>
            </a:r>
          </a:p>
        </p:txBody>
      </p:sp>
    </p:spTree>
    <p:extLst>
      <p:ext uri="{BB962C8B-B14F-4D97-AF65-F5344CB8AC3E}">
        <p14:creationId xmlns:p14="http://schemas.microsoft.com/office/powerpoint/2010/main" val="381180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69965" y="322217"/>
            <a:ext cx="864761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Considerando o significado de residual, entendemos melhor a proposta da poesia de </a:t>
            </a:r>
            <a:r>
              <a:rPr lang="pt-BR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Creeley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ele trabalha com “o que resta”, com as sobras de um processo de escrita e reescrita; sob outro aspecto, o poema é o que resta da experiência poética vivida.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nossa concepção ocidental aceita que resíduo é o que deve ser rejeitado após o processo ter produzido algo útil – o resultado. Traduzindo isso para o campo da literatura, teríamos que o soneto, por ex., e o seu “fecho de ouro” seria </a:t>
            </a:r>
            <a:r>
              <a:rPr lang="pt-BR" sz="4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</a:t>
            </a:r>
            <a:r>
              <a:rPr lang="pt-BR" sz="24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uma dada técnica, assim como a trova os versos alexandrinos etc. 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haicai já trabalha com essa ideia de </a:t>
            </a:r>
            <a:r>
              <a:rPr lang="pt-BR" sz="4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resíduo</a:t>
            </a:r>
            <a:r>
              <a:rPr lang="pt-BR" sz="24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não de </a:t>
            </a:r>
            <a:r>
              <a:rPr lang="pt-BR" sz="4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no sentido de que registra um instante fugaz, que já está se desvanecendo.</a:t>
            </a:r>
            <a:r>
              <a:rPr lang="pt-BR" sz="4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4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0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69966" y="357052"/>
            <a:ext cx="856052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 alguns poetas levam essa ideia às últimas consequências, aí temos o poema feito com </a:t>
            </a:r>
            <a:r>
              <a:rPr lang="pt-BR" sz="4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sobras de palavras. 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explicar sua opção poética, R. </a:t>
            </a:r>
            <a:r>
              <a:rPr lang="pt-BR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Creeley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afirma: “Muitos poemas meus vieram de um contexto difícil de se viver, por isso queria que a linha registrasse esse tipo de problema... uma linha truncada aqui, ou curta, parecendo quebrada, vinda de emoções algo quebradas”. 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Isso não significa que se trate de uma poesia </a:t>
            </a:r>
            <a:r>
              <a:rPr lang="pt-BR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confessionalista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antes, é assumir que a experiência humana é inseparável da linguagem. 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temos, então, ao contrário do haicai, são </a:t>
            </a:r>
            <a:r>
              <a:rPr lang="pt-BR" sz="4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versos sem medida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que se projetam no poema sem a obsessão com a forma.</a:t>
            </a:r>
            <a:endParaRPr lang="pt-B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320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82879" y="313509"/>
            <a:ext cx="8699863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Livres da preocupação métrica, surgem as pausas, os cortes súbitos, a “fala em suspenso”. A busca pela forma perfeita é substituída pela busca da </a:t>
            </a:r>
            <a:r>
              <a:rPr lang="pt-BR" sz="4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palavra perfeita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única que sobrou capaz de dizer o que o poeta quer expressar.</a:t>
            </a:r>
          </a:p>
          <a:p>
            <a:pPr algn="just"/>
            <a:endParaRPr lang="pt-B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óbvio que traduzir uma poética com esse compasso é quase impossível, por isso falamos em versões, interpretações, aproximações ao conteúdo/tema do poema. </a:t>
            </a:r>
          </a:p>
          <a:p>
            <a:pPr algn="just"/>
            <a:endParaRPr lang="pt-B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Vamos ver uma tentativa de tradução literal e uma aproximação, sem a preocupação que o poema “faça sentido” em outro idioma.</a:t>
            </a:r>
          </a:p>
        </p:txBody>
      </p:sp>
    </p:spTree>
    <p:extLst>
      <p:ext uri="{BB962C8B-B14F-4D97-AF65-F5344CB8AC3E}">
        <p14:creationId xmlns:p14="http://schemas.microsoft.com/office/powerpoint/2010/main" val="701350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96835" y="1739602"/>
            <a:ext cx="285205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Encontre </a:t>
            </a:r>
            <a:r>
              <a:rPr lang="pt-BR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 amo</a:t>
            </a: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nalgum</a:t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lugar dos</a:t>
            </a:r>
          </a:p>
          <a:p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dentes e</a:t>
            </a:r>
          </a:p>
          <a:p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olhos, morda</a:t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</a:t>
            </a:r>
          </a:p>
          <a:p>
            <a:endParaRPr lang="pt-BR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cuidado pra não</a:t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ferir, você quer</a:t>
            </a:r>
          </a:p>
          <a:p>
            <a:endParaRPr lang="pt-BR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tanto tão</a:t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pouco. Palavras</a:t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dizem tudo.</a:t>
            </a:r>
          </a:p>
          <a:p>
            <a:endParaRPr lang="pt-B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239691" y="1635099"/>
            <a:ext cx="266917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 amo</a:t>
            </a: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novo,</a:t>
            </a:r>
          </a:p>
          <a:p>
            <a:endParaRPr lang="pt-BR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o vazio</a:t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 que</a:t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serve? Pra</a:t>
            </a:r>
          </a:p>
          <a:p>
            <a:endParaRPr lang="pt-BR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encher, encher.</a:t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Ouvi palavras</a:t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palavras cheias</a:t>
            </a:r>
          </a:p>
          <a:p>
            <a:endParaRPr lang="pt-BR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buracos,</a:t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doendo. A fala</a:t>
            </a:r>
            <a:b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uma boca.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227909" y="296091"/>
            <a:ext cx="7297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A língua</a:t>
            </a:r>
            <a:endParaRPr lang="pt-BR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605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78823" y="836023"/>
            <a:ext cx="256467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Perceba </a:t>
            </a:r>
            <a:r>
              <a:rPr lang="pt-BR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 amo</a:t>
            </a: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algum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lugar </a:t>
            </a:r>
            <a:r>
              <a:rPr lang="pt-BR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endParaRPr lang="pt-BR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</a:t>
            </a: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dentes e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olhos, morda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</a:t>
            </a:r>
          </a:p>
          <a:p>
            <a:endParaRPr lang="pt-BR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tome cuidado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não ferir,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você tão</a:t>
            </a:r>
          </a:p>
          <a:p>
            <a:endParaRPr lang="pt-BR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pouco quer </a:t>
            </a:r>
            <a:r>
              <a:rPr lang="pt-BR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</a:t>
            </a: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Palavras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dizem tudo.</a:t>
            </a:r>
          </a:p>
        </p:txBody>
      </p:sp>
      <p:sp>
        <p:nvSpPr>
          <p:cNvPr id="3" name="Retângulo 2"/>
          <p:cNvSpPr/>
          <p:nvPr/>
        </p:nvSpPr>
        <p:spPr>
          <a:xfrm>
            <a:off x="2943497" y="144083"/>
            <a:ext cx="34504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LINGUAGEM</a:t>
            </a:r>
            <a:endParaRPr lang="pt-BR" sz="3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117772" y="1591603"/>
            <a:ext cx="268659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br>
              <a:rPr lang="pt-BR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 amo</a:t>
            </a: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novo,</a:t>
            </a:r>
          </a:p>
          <a:p>
            <a:endParaRPr lang="pt-BR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vazio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para. </a:t>
            </a:r>
            <a:r>
              <a:rPr lang="pt-BR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</a:t>
            </a: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endParaRPr lang="pt-BR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encher. Encher.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Ouvi palavras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palavras cheias</a:t>
            </a:r>
          </a:p>
          <a:p>
            <a:endParaRPr lang="pt-BR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buracos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doendo. Fala </a:t>
            </a:r>
            <a:b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a boca.</a:t>
            </a:r>
            <a:endParaRPr lang="pt-BR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216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21920" y="383176"/>
            <a:ext cx="893499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muito clara, no poema, a indecisão do poeta quanto a dar algo como certo. Da incerteza brota a ausência de estrutura métrica formal, que, por milênios,  foi considerada como o arcabouço perfeito do poema. Temos a impressão de que são versos balbuciados, um poema desconstruído que, de certa forma, desarranja o nosso campo perceptivo. 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Assim, a estrutura do poema é, justamente, a falta de uma estrutura reconhecida como tal.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“corpo” do poema, despido da métrica que confere ritmo, cadência, torna-se totalmente dependente do conteúdo, dos significados/sentidos.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estudiosos da obra de </a:t>
            </a:r>
            <a:r>
              <a:rPr lang="pt-BR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Creeley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“enquadram” na chamada </a:t>
            </a:r>
            <a:r>
              <a:rPr lang="pt-BR" sz="36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“poética da experiência sensível”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mas aqui nessa oficina já entendemos que “catalogar” é reduzir possibilidades, o que deveria ser inadmissível na Literatura.</a:t>
            </a:r>
            <a:endParaRPr lang="pt-BR" sz="3600" b="1" dirty="0" smtClean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356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39634" y="261257"/>
            <a:ext cx="844731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Outros dizem que ele foi um </a:t>
            </a:r>
            <a:r>
              <a:rPr lang="pt-BR" sz="36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“poeta experimental”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 que parece mais coerente com as propostas de sua poesia.</a:t>
            </a:r>
            <a:endParaRPr lang="pt-B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 valoriza os versos curtos, os silêncios, as “quebras” sintáticas. </a:t>
            </a:r>
            <a:r>
              <a:rPr lang="pt-BR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Perkins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crítico literário que chegou mais perto de desvendar </a:t>
            </a:r>
            <a:r>
              <a:rPr lang="pt-BR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Creeley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diz: “</a:t>
            </a: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Eles (os poetas que defendem a forma aberta) pregavam 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nós </a:t>
            </a: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deveríamos </a:t>
            </a:r>
            <a:r>
              <a:rPr lang="pt-BR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concentrar no momento</a:t>
            </a: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naquilo que 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experimentado </a:t>
            </a: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imediatamente, neste segundo. Cada 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instante envolve </a:t>
            </a: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todo da realidade, mas a realidade está 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mudando constantemente</a:t>
            </a: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então nós temos apenas o instante no qual </a:t>
            </a:r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apreendemos”. 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Essa concepção tem tudo a ver com o haicai e com a poética da concisão, pois num único instante não é possível captar tudo, e sim o </a:t>
            </a:r>
            <a:r>
              <a:rPr lang="pt-BR" sz="24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“todo da realidade”.</a:t>
            </a:r>
            <a:endParaRPr lang="pt-BR" sz="24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36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6806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</TotalTime>
  <Words>922</Words>
  <Application>Microsoft Office PowerPoint</Application>
  <PresentationFormat>Apresentação na tela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Sandra Baldessin</dc:creator>
  <cp:lastModifiedBy>Sandra Baldessin</cp:lastModifiedBy>
  <cp:revision>30</cp:revision>
  <dcterms:created xsi:type="dcterms:W3CDTF">2016-09-11T17:28:51Z</dcterms:created>
  <dcterms:modified xsi:type="dcterms:W3CDTF">2016-09-11T19:52:37Z</dcterms:modified>
</cp:coreProperties>
</file>